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300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DF2F-876E-4C02-89AB-448EC1A12D39}" type="datetimeFigureOut">
              <a:rPr lang="en-MY" smtClean="0"/>
              <a:t>29/4/2020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E0B83-DBA5-4638-BEFB-C6F16FFF2ED6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940595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DF2F-876E-4C02-89AB-448EC1A12D39}" type="datetimeFigureOut">
              <a:rPr lang="en-MY" smtClean="0"/>
              <a:t>29/4/2020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E0B83-DBA5-4638-BEFB-C6F16FFF2ED6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514971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DF2F-876E-4C02-89AB-448EC1A12D39}" type="datetimeFigureOut">
              <a:rPr lang="en-MY" smtClean="0"/>
              <a:t>29/4/2020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E0B83-DBA5-4638-BEFB-C6F16FFF2ED6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595836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DF2F-876E-4C02-89AB-448EC1A12D39}" type="datetimeFigureOut">
              <a:rPr lang="en-MY" smtClean="0"/>
              <a:t>29/4/2020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E0B83-DBA5-4638-BEFB-C6F16FFF2ED6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611054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DF2F-876E-4C02-89AB-448EC1A12D39}" type="datetimeFigureOut">
              <a:rPr lang="en-MY" smtClean="0"/>
              <a:t>29/4/2020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E0B83-DBA5-4638-BEFB-C6F16FFF2ED6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040940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DF2F-876E-4C02-89AB-448EC1A12D39}" type="datetimeFigureOut">
              <a:rPr lang="en-MY" smtClean="0"/>
              <a:t>29/4/2020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E0B83-DBA5-4638-BEFB-C6F16FFF2ED6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298502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DF2F-876E-4C02-89AB-448EC1A12D39}" type="datetimeFigureOut">
              <a:rPr lang="en-MY" smtClean="0"/>
              <a:t>29/4/2020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E0B83-DBA5-4638-BEFB-C6F16FFF2ED6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288748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DF2F-876E-4C02-89AB-448EC1A12D39}" type="datetimeFigureOut">
              <a:rPr lang="en-MY" smtClean="0"/>
              <a:t>29/4/2020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E0B83-DBA5-4638-BEFB-C6F16FFF2ED6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755285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DF2F-876E-4C02-89AB-448EC1A12D39}" type="datetimeFigureOut">
              <a:rPr lang="en-MY" smtClean="0"/>
              <a:t>29/4/2020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E0B83-DBA5-4638-BEFB-C6F16FFF2ED6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889650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DF2F-876E-4C02-89AB-448EC1A12D39}" type="datetimeFigureOut">
              <a:rPr lang="en-MY" smtClean="0"/>
              <a:t>29/4/2020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E0B83-DBA5-4638-BEFB-C6F16FFF2ED6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34271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DF2F-876E-4C02-89AB-448EC1A12D39}" type="datetimeFigureOut">
              <a:rPr lang="en-MY" smtClean="0"/>
              <a:t>29/4/2020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E0B83-DBA5-4638-BEFB-C6F16FFF2ED6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203178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8DF2F-876E-4C02-89AB-448EC1A12D39}" type="datetimeFigureOut">
              <a:rPr lang="en-MY" smtClean="0"/>
              <a:t>29/4/2020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7E0B83-DBA5-4638-BEFB-C6F16FFF2ED6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337334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JCHEM- NANO MIST SPRAYER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039417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4" name="VID-20200428-WA003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365125"/>
            <a:ext cx="10515600" cy="5646738"/>
          </a:xfrm>
        </p:spPr>
      </p:pic>
    </p:spTree>
    <p:extLst>
      <p:ext uri="{BB962C8B-B14F-4D97-AF65-F5344CB8AC3E}">
        <p14:creationId xmlns:p14="http://schemas.microsoft.com/office/powerpoint/2010/main" val="340221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4" name="VID-20200429-WA001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176963"/>
          </a:xfrm>
        </p:spPr>
      </p:pic>
    </p:spTree>
    <p:extLst>
      <p:ext uri="{BB962C8B-B14F-4D97-AF65-F5344CB8AC3E}">
        <p14:creationId xmlns:p14="http://schemas.microsoft.com/office/powerpoint/2010/main" val="296640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</Words>
  <Application>Microsoft Office PowerPoint</Application>
  <PresentationFormat>Custom</PresentationFormat>
  <Paragraphs>1</Paragraphs>
  <Slides>3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JCHEM- NANO MIST SPRAYER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JCHEM- NANO MIST SPRAYER</dc:title>
  <dc:creator>user</dc:creator>
  <cp:lastModifiedBy>Windows User</cp:lastModifiedBy>
  <cp:revision>4</cp:revision>
  <dcterms:created xsi:type="dcterms:W3CDTF">2020-04-29T05:43:16Z</dcterms:created>
  <dcterms:modified xsi:type="dcterms:W3CDTF">2020-04-29T05:55:08Z</dcterms:modified>
</cp:coreProperties>
</file>